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3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 userDrawn="1">
          <p15:clr>
            <a:srgbClr val="A4A3A4"/>
          </p15:clr>
        </p15:guide>
        <p15:guide id="2" pos="1512" userDrawn="1">
          <p15:clr>
            <a:srgbClr val="A4A3A4"/>
          </p15:clr>
        </p15:guide>
        <p15:guide id="3" orient="horz" pos="672" userDrawn="1">
          <p15:clr>
            <a:srgbClr val="A4A3A4"/>
          </p15:clr>
        </p15:guide>
        <p15:guide id="4" pos="5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33"/>
    <a:srgbClr val="FF0000"/>
    <a:srgbClr val="082B49"/>
    <a:srgbClr val="999999"/>
    <a:srgbClr val="58595B"/>
    <a:srgbClr val="DB6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754" autoAdjust="0"/>
    <p:restoredTop sz="95033" autoAdjust="0"/>
  </p:normalViewPr>
  <p:slideViewPr>
    <p:cSldViewPr snapToGrid="0" snapToObjects="1">
      <p:cViewPr varScale="1">
        <p:scale>
          <a:sx n="92" d="100"/>
          <a:sy n="92" d="100"/>
        </p:scale>
        <p:origin x="835" y="53"/>
      </p:cViewPr>
      <p:guideLst>
        <p:guide orient="horz" pos="4272"/>
        <p:guide pos="1512"/>
        <p:guide orient="horz" pos="672"/>
        <p:guide pos="5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5" d="100"/>
        <a:sy n="10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315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5AD3C3-57AD-F04F-834C-76E2544CFE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97C935-FAA4-FB45-8BB2-C08F27B853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5C3C5-F1E4-E645-8A55-3CF399D9883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148B3-82D2-264A-9E63-D705F1EEEC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2E373-17F3-1041-8BA7-62C18C2306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77C65-2F0F-CF4F-ADA3-17AE80BDA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0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5DF79-01E2-D249-94A4-FDD0C4EED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altLang="en-US" sz="800" dirty="0"/>
              <a:t>Seven Attributes of Agile Growth™ version 1.0, March.  2020</a:t>
            </a:r>
          </a:p>
          <a:p>
            <a:pPr>
              <a:defRPr/>
            </a:pPr>
            <a:r>
              <a:rPr lang="en-US" altLang="en-US" sz="800" dirty="0"/>
              <a:t>For Use by Certified Coaches Only. ©SVI. All rights reserved.</a:t>
            </a:r>
            <a:endParaRPr lang="en-US" altLang="en-US" sz="8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5A582-F660-644D-B2F2-2EC022DD2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6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Image Placeholder 1">
            <a:extLst>
              <a:ext uri="{FF2B5EF4-FFF2-40B4-BE49-F238E27FC236}">
                <a16:creationId xmlns:a16="http://schemas.microsoft.com/office/drawing/2014/main" id="{10AA7721-C4B8-0241-8A53-1DC5212328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6" name="Notes Placeholder 2">
            <a:extLst>
              <a:ext uri="{FF2B5EF4-FFF2-40B4-BE49-F238E27FC236}">
                <a16:creationId xmlns:a16="http://schemas.microsoft.com/office/drawing/2014/main" id="{F166BD24-395E-9C4A-AC0B-2122248358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>
                <a:cs typeface="Calibri" panose="020F0502020204030204" pitchFamily="34" charset="0"/>
              </a:rPr>
              <a:t>TEMPLATE SLIDE ONLY.</a:t>
            </a:r>
          </a:p>
          <a:p>
            <a:pPr eaLnBrk="1" hangingPunct="1"/>
            <a:endParaRPr lang="en-US" altLang="en-US" b="1" dirty="0">
              <a:cs typeface="Calibri" panose="020F0502020204030204" pitchFamily="34" charset="0"/>
            </a:endParaRP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Format: </a:t>
            </a:r>
            <a:r>
              <a:rPr lang="en-US" altLang="en-US" dirty="0">
                <a:ea typeface="ＭＳ Ｐゴシック" panose="020B0600070205080204" pitchFamily="34" charset="-128"/>
              </a:rPr>
              <a:t>HELVETICA NEUE (font)  Header: 40 points  Body: 30 and 20 points (Point size can vary depending on your default)</a:t>
            </a:r>
            <a:endParaRPr lang="en-US" altLang="en-US" b="1" u="sng" dirty="0">
              <a:ea typeface="ＭＳ Ｐゴシック" panose="020B0600070205080204" pitchFamily="34" charset="-128"/>
            </a:endParaRPr>
          </a:p>
          <a:p>
            <a:endParaRPr lang="en-US" altLang="en-US" b="1" dirty="0">
              <a:ea typeface="ＭＳ Ｐゴシック" panose="020B0600070205080204" pitchFamily="34" charset="-128"/>
            </a:endParaRP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Color Palette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Leadership:	PMS 7456 CP	Hex: </a:t>
            </a:r>
            <a:r>
              <a:rPr lang="en-US" altLang="en-US" b="0" dirty="0">
                <a:ea typeface="ＭＳ Ｐゴシック" panose="020B0600070205080204" pitchFamily="34" charset="-128"/>
              </a:rPr>
              <a:t>#6C74B3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Strategy:		PMS 7712 CP	Hex: </a:t>
            </a:r>
            <a:r>
              <a:rPr lang="en-US" altLang="en-US" b="0" dirty="0">
                <a:ea typeface="ＭＳ Ｐゴシック" panose="020B0600070205080204" pitchFamily="34" charset="-128"/>
              </a:rPr>
              <a:t>#00879D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Talent:			PMS 7578 CP	Hex: </a:t>
            </a:r>
            <a:r>
              <a:rPr lang="en-US" altLang="en-US" b="0" dirty="0">
                <a:ea typeface="ＭＳ Ｐゴシック" panose="020B0600070205080204" pitchFamily="34" charset="-128"/>
              </a:rPr>
              <a:t>#DB6A37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Customer: 		PMS 711   CP	Hex: </a:t>
            </a:r>
            <a:r>
              <a:rPr lang="en-US" altLang="en-US" b="0" dirty="0">
                <a:ea typeface="ＭＳ Ｐゴシック" panose="020B0600070205080204" pitchFamily="34" charset="-128"/>
              </a:rPr>
              <a:t>#CE353A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Systems:		PMS 124   CP 	Hex: </a:t>
            </a:r>
            <a:r>
              <a:rPr lang="en-US" altLang="en-US" b="0" dirty="0">
                <a:ea typeface="ＭＳ Ｐゴシック" panose="020B0600070205080204" pitchFamily="34" charset="-128"/>
              </a:rPr>
              <a:t>#EBA700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marR="0" lvl="0" indent="0" algn="l" defTabSz="2278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ea typeface="ＭＳ Ｐゴシック" panose="020B0600070205080204" pitchFamily="34" charset="-128"/>
              </a:rPr>
              <a:t>Execution:		PMS 7656 CP	Hex: </a:t>
            </a:r>
            <a:r>
              <a:rPr lang="en-US" altLang="en-US" b="0" dirty="0">
                <a:ea typeface="ＭＳ Ｐゴシック" panose="020B0600070205080204" pitchFamily="34" charset="-128"/>
              </a:rPr>
              <a:t>#8A3E82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Profit:</a:t>
            </a:r>
            <a:r>
              <a:rPr lang="en-US" altLang="en-US" dirty="0">
                <a:ea typeface="ＭＳ Ｐゴシック" panose="020B0600070205080204" pitchFamily="34" charset="-128"/>
              </a:rPr>
              <a:t>			</a:t>
            </a:r>
            <a:r>
              <a:rPr lang="en-US" altLang="en-US" b="1" dirty="0">
                <a:ea typeface="ＭＳ Ｐゴシック" panose="020B0600070205080204" pitchFamily="34" charset="-128"/>
              </a:rPr>
              <a:t>PMS 377   CP</a:t>
            </a: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b="1" dirty="0">
                <a:ea typeface="ＭＳ Ｐゴシック" panose="020B0600070205080204" pitchFamily="34" charset="-128"/>
              </a:rPr>
              <a:t>Hex: </a:t>
            </a:r>
            <a:r>
              <a:rPr lang="en-US" altLang="en-US" b="0" dirty="0">
                <a:ea typeface="ＭＳ Ｐゴシック" panose="020B0600070205080204" pitchFamily="34" charset="-128"/>
              </a:rPr>
              <a:t>#80A422</a:t>
            </a:r>
          </a:p>
          <a:p>
            <a:endParaRPr lang="en-US" altLang="en-US" b="1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For design details, please refer to the </a:t>
            </a:r>
            <a:r>
              <a:rPr lang="en-US" altLang="en-US" u="sng" dirty="0">
                <a:ea typeface="ＭＳ Ｐゴシック" panose="020B0600070205080204" pitchFamily="34" charset="-128"/>
              </a:rPr>
              <a:t>7 Attributes of Agile Growth Brand ID Guidelines</a:t>
            </a:r>
            <a:endParaRPr lang="en-US" altLang="en-US" b="1" dirty="0"/>
          </a:p>
          <a:p>
            <a:pPr eaLnBrk="1" hangingPunct="1"/>
            <a:endParaRPr lang="en-US" altLang="en-US" b="1" dirty="0">
              <a:cs typeface="Calibri" panose="020F0502020204030204" pitchFamily="34" charset="0"/>
            </a:endParaRPr>
          </a:p>
        </p:txBody>
      </p:sp>
      <p:sp>
        <p:nvSpPr>
          <p:cNvPr id="149507" name="Slide Number Placeholder 3">
            <a:extLst>
              <a:ext uri="{FF2B5EF4-FFF2-40B4-BE49-F238E27FC236}">
                <a16:creationId xmlns:a16="http://schemas.microsoft.com/office/drawing/2014/main" id="{133AD559-69CE-204E-99E5-DC81EAAAFD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20EEBBA-7022-9E44-A1FE-D6CEE4CB62AF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2665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A2EA-E1E1-1140-92B3-8FE799E86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2DA5D-A7CF-E948-B830-6D1787D21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FCCE9-3523-5A4F-9474-BB478F288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54046-F9C3-534D-B9AF-B65C643B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A8486-C400-AE49-80F8-03DED9AD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2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7676-146F-4947-8188-5E315E29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E3C5B-1B52-C147-B997-8837A6B8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DD1C6-FF88-ED4D-8090-02397B96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105A1-A042-3F46-9E37-B23FFAF6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996A-C31F-0F4F-A26A-A8D41DA1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8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3934-385F-5D43-B91A-ABFE7673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47B02-4A2B-1D44-BB7C-032627F9A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49B1-9FF4-BA46-B1A1-9727A9EC9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78CE2-3C70-1042-865D-654C7C15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558FC-EEC5-E646-AB4C-85478326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2638-9B42-BC47-956C-54F7BB272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1FFAE-194D-AC47-A0BE-C1BA2285A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B46EB-C798-F049-8249-C243662FF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0FAD-8D92-274A-A26C-42F5A79F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31F9D-5ED3-AF4B-BC34-A024EDC8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0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ABD44-5D78-F04D-A57B-6A1608238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5AB35-EA4B-C843-A1AE-6315103B2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5FCD5-5BD0-C94B-9A7F-25AFB8422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856BB-37A1-9F47-B4E1-BB9A5894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0D4AA-6E92-074C-B750-5AEE1F7E0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7AC25-0376-2642-A765-FF109EBD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57DDC-4E79-A241-BE47-B8D0B927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9D8C1-E8A5-DA40-BFD0-A63A8D714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516D6-FDF8-E345-B4B5-9F22DCCFF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89824-56FD-CE49-ACF2-D416B2695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012BD-EDFF-0F46-A5E9-D39DB52A8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EEB43-AF24-C546-A76A-E652D847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FA72DD-37C3-A840-847C-59655B1C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E72A9-F60B-244D-B428-40D26A0F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5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2F663-F20D-D142-92C3-1CA86CC5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FC2FC-1F79-384D-A379-750E01FF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BFB7D-DA83-774B-9366-F02B2A254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CA789-9426-2047-935C-775BCF93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2AE582-61CF-354A-A208-65E1C357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BFFD5-BDE5-6945-BBA9-BE4214BFD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2FF7F-2E6B-AD47-9327-3D1111A8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5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748F5-73DC-F043-A03A-2FD982E8F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485E-D442-4744-9D6E-010FF69B4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D20FE-E5DA-A942-9D54-13A90B6F4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6C834-AF8C-0845-9045-E4EE9931E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913E4-602F-4C46-BDB4-AB4E173CD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F8370-0B30-E04C-A9E8-53789BFE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D7B9-E0B8-9946-9E68-D0A93573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F4167-A2F1-5749-A5A4-1F8D91F85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B5E27-8005-FD47-AD40-2DD89A8ED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4A8A7-574F-0B42-BE1B-09F6EF96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73BC9-3763-2D41-9FA0-DFE355961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62502-8AED-4541-9E84-3603C409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1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9F789-65AF-604B-90E1-CCF72AB70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506CF-07F4-1B47-AA72-6AE1F9AC7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6B577-7D5F-0541-82CE-F4A022959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1C8B-8185-5D42-8162-250B7D8719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E3D56-A817-5344-8E03-F260BFEAB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7490C-7C9E-9E49-B17D-BA0E30C20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8A7D-ABC3-4F49-9444-FADC807D6FA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holding, player, road&#10;&#10;Description automatically generated">
            <a:extLst>
              <a:ext uri="{FF2B5EF4-FFF2-40B4-BE49-F238E27FC236}">
                <a16:creationId xmlns:a16="http://schemas.microsoft.com/office/drawing/2014/main" id="{BEAD003B-6A61-A94C-8F05-41EF04CFA68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0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8711170-3798-AE41-A3D3-45C3CD5E5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1E03FC-DFB9-4D38-8F31-AF1A65A5946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939719" y="6174846"/>
            <a:ext cx="2312562" cy="606953"/>
          </a:xfrm>
          <a:prstGeom prst="rect">
            <a:avLst/>
          </a:prstGeom>
          <a:solidFill>
            <a:srgbClr val="082B49"/>
          </a:solidFill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E38BAB6-69C4-4076-9F59-8E03BF8F0231}"/>
              </a:ext>
            </a:extLst>
          </p:cNvPr>
          <p:cNvSpPr/>
          <p:nvPr/>
        </p:nvSpPr>
        <p:spPr>
          <a:xfrm>
            <a:off x="85725" y="6467475"/>
            <a:ext cx="1381125" cy="371474"/>
          </a:xfrm>
          <a:prstGeom prst="rect">
            <a:avLst/>
          </a:prstGeom>
          <a:solidFill>
            <a:srgbClr val="082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DDF1E9-D2DA-404D-BC89-AFB95A464F78}"/>
              </a:ext>
            </a:extLst>
          </p:cNvPr>
          <p:cNvSpPr/>
          <p:nvPr/>
        </p:nvSpPr>
        <p:spPr>
          <a:xfrm>
            <a:off x="928687" y="19051"/>
            <a:ext cx="1381125" cy="733424"/>
          </a:xfrm>
          <a:prstGeom prst="rect">
            <a:avLst/>
          </a:prstGeom>
          <a:solidFill>
            <a:srgbClr val="082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FF2053-4D0B-43CB-B8D7-FBD96901D408}"/>
              </a:ext>
            </a:extLst>
          </p:cNvPr>
          <p:cNvSpPr txBox="1">
            <a:spLocks/>
          </p:cNvSpPr>
          <p:nvPr/>
        </p:nvSpPr>
        <p:spPr>
          <a:xfrm>
            <a:off x="1695063" y="609600"/>
            <a:ext cx="10052178" cy="571500"/>
          </a:xfrm>
          <a:prstGeom prst="rect">
            <a:avLst/>
          </a:prstGeom>
        </p:spPr>
        <p:txBody>
          <a:bodyPr/>
          <a:lstStyle>
            <a:lvl1pPr algn="ctr" defTabSz="1218112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1218112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charset="-128"/>
              </a:defRPr>
            </a:lvl2pPr>
            <a:lvl3pPr algn="ctr" defTabSz="1218112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charset="-128"/>
              </a:defRPr>
            </a:lvl3pPr>
            <a:lvl4pPr algn="ctr" defTabSz="1218112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charset="-128"/>
              </a:defRPr>
            </a:lvl4pPr>
            <a:lvl5pPr algn="ctr" defTabSz="1218112" rtl="0" eaLnBrk="0" fontAlgn="base" hangingPunct="0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charset="-128"/>
              </a:defRPr>
            </a:lvl5pPr>
            <a:lvl6pPr marL="304651" algn="ctr" defTabSz="1218608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609302" algn="ctr" defTabSz="1218608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913958" algn="ctr" defTabSz="1218608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218608" algn="ctr" defTabSz="1218608" rtl="0" fontAlgn="base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/>
            <a:r>
              <a:rPr lang="en-US" sz="2700" b="1" i="1" kern="0" dirty="0">
                <a:solidFill>
                  <a:srgbClr val="FF6633"/>
                </a:solidFill>
                <a:latin typeface="Helvetica Neue" panose="02000503000000020004"/>
              </a:rPr>
              <a:t>What is your natural conflict style?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35F8093F-5859-46C2-A6BD-B2D532863701}"/>
              </a:ext>
            </a:extLst>
          </p:cNvPr>
          <p:cNvSpPr/>
          <p:nvPr/>
        </p:nvSpPr>
        <p:spPr>
          <a:xfrm>
            <a:off x="1243011" y="1214437"/>
            <a:ext cx="752475" cy="4252913"/>
          </a:xfrm>
          <a:prstGeom prst="upArrow">
            <a:avLst>
              <a:gd name="adj1" fmla="val 50000"/>
              <a:gd name="adj2" fmla="val 66456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0A035935-C0A4-4D52-8393-B2E7C882EEF3}"/>
              </a:ext>
            </a:extLst>
          </p:cNvPr>
          <p:cNvSpPr/>
          <p:nvPr/>
        </p:nvSpPr>
        <p:spPr>
          <a:xfrm rot="5400000">
            <a:off x="6447305" y="1024200"/>
            <a:ext cx="752475" cy="9758366"/>
          </a:xfrm>
          <a:prstGeom prst="upArrow">
            <a:avLst>
              <a:gd name="adj1" fmla="val 50000"/>
              <a:gd name="adj2" fmla="val 66456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6F9504-D345-46AA-ABE6-EFC3E0017B17}"/>
              </a:ext>
            </a:extLst>
          </p:cNvPr>
          <p:cNvSpPr txBox="1"/>
          <p:nvPr/>
        </p:nvSpPr>
        <p:spPr>
          <a:xfrm rot="16200000">
            <a:off x="177407" y="3341727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Own goals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ED145C-8654-4418-997D-D6ADA5B32814}"/>
              </a:ext>
            </a:extLst>
          </p:cNvPr>
          <p:cNvSpPr/>
          <p:nvPr/>
        </p:nvSpPr>
        <p:spPr>
          <a:xfrm>
            <a:off x="4908797" y="6096000"/>
            <a:ext cx="2644528" cy="733424"/>
          </a:xfrm>
          <a:prstGeom prst="rect">
            <a:avLst/>
          </a:prstGeom>
          <a:solidFill>
            <a:srgbClr val="082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0230D3-026B-419F-9795-BC14B16B5512}"/>
              </a:ext>
            </a:extLst>
          </p:cNvPr>
          <p:cNvSpPr txBox="1"/>
          <p:nvPr/>
        </p:nvSpPr>
        <p:spPr>
          <a:xfrm>
            <a:off x="5238328" y="6257628"/>
            <a:ext cx="350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Relationship with the other person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8FF3FD-39FC-47BB-B2AA-2D4B6DB0080E}"/>
              </a:ext>
            </a:extLst>
          </p:cNvPr>
          <p:cNvSpPr txBox="1"/>
          <p:nvPr/>
        </p:nvSpPr>
        <p:spPr>
          <a:xfrm>
            <a:off x="703585" y="5643563"/>
            <a:ext cx="1291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Low importance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CDA25F-45A1-4A3D-8FBE-E85255D160B2}"/>
              </a:ext>
            </a:extLst>
          </p:cNvPr>
          <p:cNvSpPr txBox="1"/>
          <p:nvPr/>
        </p:nvSpPr>
        <p:spPr>
          <a:xfrm>
            <a:off x="9768887" y="6257628"/>
            <a:ext cx="17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High importance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DD5F6F-8569-45C4-BED2-683F21E6E37F}"/>
              </a:ext>
            </a:extLst>
          </p:cNvPr>
          <p:cNvSpPr txBox="1"/>
          <p:nvPr/>
        </p:nvSpPr>
        <p:spPr>
          <a:xfrm>
            <a:off x="-14288" y="1044020"/>
            <a:ext cx="1291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chemeClr val="bg1"/>
                </a:solidFill>
              </a:rPr>
              <a:t>High importance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6076F7E-6A10-4D8B-BEA2-7F6F7AFAB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9974" y="1374691"/>
            <a:ext cx="2119541" cy="14483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731CDB5-0157-42D0-A06C-90DAD01770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2527" y="2656788"/>
            <a:ext cx="2180487" cy="14483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6435C8-95C9-4E7A-A39C-39434395DD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70750" y="1374691"/>
            <a:ext cx="2172528" cy="144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FAD0D95-E6B1-4D64-A6BC-37140646E8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55251" y="3938886"/>
            <a:ext cx="2172530" cy="14483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7F08EEB-9368-4201-95F9-C391C04D890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8789" b="24156"/>
          <a:stretch/>
        </p:blipFill>
        <p:spPr>
          <a:xfrm>
            <a:off x="9177018" y="3938886"/>
            <a:ext cx="2159992" cy="14483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2C17B9F-B72C-408B-8A35-FBB95AFFF82C}"/>
              </a:ext>
            </a:extLst>
          </p:cNvPr>
          <p:cNvSpPr txBox="1"/>
          <p:nvPr/>
        </p:nvSpPr>
        <p:spPr>
          <a:xfrm>
            <a:off x="2954249" y="5361960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Avoiding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6A86AB-760D-47C5-BFCC-F56A12AB7849}"/>
              </a:ext>
            </a:extLst>
          </p:cNvPr>
          <p:cNvSpPr txBox="1"/>
          <p:nvPr/>
        </p:nvSpPr>
        <p:spPr>
          <a:xfrm>
            <a:off x="9400433" y="5361960"/>
            <a:ext cx="1713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Accommodating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D23904-3D2B-45E9-9B0E-1F2BA81052E9}"/>
              </a:ext>
            </a:extLst>
          </p:cNvPr>
          <p:cNvSpPr txBox="1"/>
          <p:nvPr/>
        </p:nvSpPr>
        <p:spPr>
          <a:xfrm>
            <a:off x="9532296" y="2825894"/>
            <a:ext cx="14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Collaborating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EE1A03-8E5F-420E-A63F-A8AF18821E3D}"/>
              </a:ext>
            </a:extLst>
          </p:cNvPr>
          <p:cNvSpPr txBox="1"/>
          <p:nvPr/>
        </p:nvSpPr>
        <p:spPr>
          <a:xfrm>
            <a:off x="2919070" y="2825894"/>
            <a:ext cx="120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Competing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8082B1-C432-4986-BFBA-652AB123A43C}"/>
              </a:ext>
            </a:extLst>
          </p:cNvPr>
          <p:cNvSpPr txBox="1"/>
          <p:nvPr/>
        </p:nvSpPr>
        <p:spPr>
          <a:xfrm>
            <a:off x="6103970" y="4108288"/>
            <a:ext cx="1537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Compromising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645928A-CC72-45E3-A733-5F8036A40A79}"/>
              </a:ext>
            </a:extLst>
          </p:cNvPr>
          <p:cNvSpPr txBox="1"/>
          <p:nvPr/>
        </p:nvSpPr>
        <p:spPr>
          <a:xfrm>
            <a:off x="-47135" y="6579304"/>
            <a:ext cx="3928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based on the Thomas-Kilmann conflict model</a:t>
            </a:r>
          </a:p>
        </p:txBody>
      </p:sp>
    </p:spTree>
    <p:extLst>
      <p:ext uri="{BB962C8B-B14F-4D97-AF65-F5344CB8AC3E}">
        <p14:creationId xmlns:p14="http://schemas.microsoft.com/office/powerpoint/2010/main" val="13809718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ac63e5d0-c0f4-43de-9a53-0b2bbd10b1f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6285F3BE6A57469483E9F53673FD00" ma:contentTypeVersion="13" ma:contentTypeDescription="Create a new document." ma:contentTypeScope="" ma:versionID="11d069d29f825f959c126b884d58fc5a">
  <xsd:schema xmlns:xsd="http://www.w3.org/2001/XMLSchema" xmlns:xs="http://www.w3.org/2001/XMLSchema" xmlns:p="http://schemas.microsoft.com/office/2006/metadata/properties" xmlns:ns2="ac63e5d0-c0f4-43de-9a53-0b2bbd10b1f5" xmlns:ns3="9aec780b-3547-47f3-b14b-031b611f8224" targetNamespace="http://schemas.microsoft.com/office/2006/metadata/properties" ma:root="true" ma:fieldsID="060054f20cd33bd95660a9b2eb6fd5a8" ns2:_="" ns3:_="">
    <xsd:import namespace="ac63e5d0-c0f4-43de-9a53-0b2bbd10b1f5"/>
    <xsd:import namespace="9aec780b-3547-47f3-b14b-031b611f82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3e5d0-c0f4-43de-9a53-0b2bbd10b1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ec780b-3547-47f3-b14b-031b611f822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B82251-094B-41EE-A5F4-30423878289F}">
  <ds:schemaRefs>
    <ds:schemaRef ds:uri="http://schemas.microsoft.com/office/2006/metadata/properties"/>
    <ds:schemaRef ds:uri="http://schemas.microsoft.com/office/infopath/2007/PartnerControls"/>
    <ds:schemaRef ds:uri="ac63e5d0-c0f4-43de-9a53-0b2bbd10b1f5"/>
  </ds:schemaRefs>
</ds:datastoreItem>
</file>

<file path=customXml/itemProps2.xml><?xml version="1.0" encoding="utf-8"?>
<ds:datastoreItem xmlns:ds="http://schemas.openxmlformats.org/officeDocument/2006/customXml" ds:itemID="{9EAC1C6A-47D1-4FAD-AE10-2B8ACF04E3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63e5d0-c0f4-43de-9a53-0b2bbd10b1f5"/>
    <ds:schemaRef ds:uri="9aec780b-3547-47f3-b14b-031b611f82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17A599-62FA-461C-ACAF-47C957193D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8692</TotalTime>
  <Words>168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Chan-Hefflin</dc:creator>
  <cp:lastModifiedBy>Xavier Lederer</cp:lastModifiedBy>
  <cp:revision>186</cp:revision>
  <cp:lastPrinted>2020-03-13T16:30:41Z</cp:lastPrinted>
  <dcterms:created xsi:type="dcterms:W3CDTF">2020-03-05T23:03:57Z</dcterms:created>
  <dcterms:modified xsi:type="dcterms:W3CDTF">2023-11-16T03:52:22Z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0x010100DB6285F3BE6A57469483E9F53673FD00</vt:lpwstr>
  </property>
</Properties>
</file>